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déplacer la diapo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225C00B-B31D-46FD-82E9-550FDFCFBDB5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note: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Ladies and gentlemen,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Thank you for welcoming me to introduce my masterpiece, the Tranquillo Organizer App, before you today.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FE2558-435F-49F4-9537-2DDB438956D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### task_list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Our Task List table manages tasks with details such as name, description and more.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It also manages repeats, dynamic features and notes.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It forms the basis of the application.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78CD40-2156-4D29-B72E-551C976B513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### Repeat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Repeat table handles reminders with various details like.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### Adress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 also find the Adress table stores user-associated addresses, including details and GPS coordinates for options repeat.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17984E-649A-4CAA-8FC1-4B838168C7F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Notes: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Our category table defines task categories with names, descriptions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 name and description, as well as options such as color, icon and audio preference.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The colors, icons and audios tables are optional, making the application more pleasant to use.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4D7008-8FF7-4548-A814-06260A65B9A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DA42C3-E276-4853-B0FB-0CA6AE110FA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07B36A-F866-4527-ADFE-C1264625E4D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1. User Initiates Account Creation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user decides to create an account, initiating the process through the user interface.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2. Email Existence Check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server checks if the provided email already exists, preventing duplicate accounts.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3. Unique Email Confirmation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Upon confirming the email is unique, the server securely creates a new account, hashes the password, generates a confirmation key, and notifies the user.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4BB612-768F-4A8E-808B-299D7257A2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4. Email Validation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system validates the user's email, notifying the user of successful account activation and instructing them to await further instructions.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5. Reminder for Unvalidated Email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If the email remains unvalidated, a reminder email is sent to prompt the user.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6. Email Validation Check after Reminder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system checks if the user validated their email after the reminder, handling consequences based on the timeframe.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7. Final Consequences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Depending on email validation within the specified timeframe, the account remains active or is marked as inactive if validation doesn't occur.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A33553-D98D-490B-A705-E0A1F501A99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 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On the desktop, the logo is located at the top left, accompanied by a categorized menu just below it.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To the right of the logo, users will find a welcome message, quick navigation buttons and a login option.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central section is dedicated to viewing tasks, organized by priority, status (in progress, completed, overdue, etc.).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footer completes the interface in a clear and accessible manner.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On mobile, the user experience is simplified for efficient tactile navigation. The logo remains at the top left, followed by the menu categorized in a burger and quick navigation buttons on the right-hand side.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Below, the welcome message is clearly displayed.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footer ensures constant accessibility.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mobile-optimized layout guarantees a fluid, ergonomic user experience.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1FDCB7-329A-46D6-963B-9DF2245723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33EAAE-1E6B-476C-9462-EE67A687F83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 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Thank you for your time and attention.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6B9013-4534-4325-9EC3-0BB1D0A4AB3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note: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Allow me, first of all, to introduce myself – I am Eric Corbisier. My age, well, let's just say it's a number that no longer rolls off the tongue effortlessly. Over the years, I've worn various hats, starting as a postman, then navigating the realm of alarm system technical support, and eventually finding my stride as an electrical safety training instructor.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When I'm not immersed in my professional endeavors, you'll find me reveling in the joy of hands-on projects and cycling adventures. Yet, my heart belongs to the world of codes and pixels. I am fervently passionate about all things related to computer wizardry, with a particular fondness for web development. In essence – a concoction of diverse experiences, a fervent DIY enthusiast, a cycling aficionado, and an unabashed lover of the intricate dance between lines of code on the vast canvas of the web.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09ADA2-24FC-4FEB-AF95-84C3893DC0A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I'm thrilled to introduce the Tranquillo Organizer App, a groundbreaking solution specifically designed for anyone dealing with challenges related to daily organization, such as Attention Deficit Hyperactivity Disorder (ADHD) or Autism Spectrum Disorder (ASD). Our app offers a personalized and adaptive planning experience, addressing the unique needs of these users.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Unlike traditional organizers, Tranquillo goes beyond mere scheduling; it becomes a supportive companion, understanding and adapting to the user's preferences. Through an intuitive interface, it helps create structured routines, fostering a sense of calm and control essential for individuals with ADHD and ASD.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The innovation of our app lies in its adaptability, ensuring a dynamic user experience that evolves with changing needs. Tranquillo Organizer is not just a planner; it's a pathway to a more organized and fulfilling life for those facing the challenges of ADHD or ASD.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21445A-34F1-45D3-AC01-FBD8CA7AD88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 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app provides a stress-free planning experience with a user-friendly and minimal interface.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You can customize the app by choosing your own colors, fonts, and accessibility settings.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Visual and auditory alerts adapt to your individual preferences, and reminders are flexible with custom repeat options to fit your busiest days.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ADBB2E-1400-49D2-A7CF-F4E428426E8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 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pause function allows you to temporarily halt reminders, offering optimal flexibility.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 visual display of time remaining simplifies deadline management, while integrating reminders into your daily routine creates specific alerts for key moments of the day.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A tracking journal records your experiences, enabling personalized adjustments.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Additionally, you have the option to choose a soothing night mode for moments of calm and relaxation.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B5B8C3-DDBA-4246-9824-9E5FCFBEC99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1D8BEF-ED6B-4A47-AE32-CC8EF9C2B93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C3C8EB-702C-4A80-8002-8DA9278B07E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Our User table stores essential information about the user, such as a unique identifier, identity, e-mail address, password and role.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It also tracks e-mail validation status, login preferences.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CAA546-B5A5-491E-BD9F-FF0496D513E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# NOTES :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### Roles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Roles table defines the user's roles as administrator, user or other.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### Options</a:t>
            </a:r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The Options table stores customizable parameters with values specific to each user.</a:t>
            </a:r>
            <a:endParaRPr b="0" lang="fr-FR" sz="2000" spc="-1" strike="noStrike">
              <a:latin typeface="Arial"/>
            </a:endParaRPr>
          </a:p>
          <a:p>
            <a:endParaRPr b="0" lang="fr-FR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### key_unique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This table manages unique keys for actions such as password reset or e-mail validation.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67C6B7-5633-48BE-8A5E-337C7D92D40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2024-02-05T00:08:33Z</dcterms:created>
  <dc:creator>Created by Marp</dc:creator>
  <dc:description/>
  <dc:language>fr-FR</dc:language>
  <cp:lastModifiedBy/>
  <dcterms:modified xsi:type="dcterms:W3CDTF">2024-02-05T01:11:18Z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19</vt:i4>
  </property>
  <property fmtid="{D5CDD505-2E9C-101B-9397-08002B2CF9AE}" pid="3" name="PresentationFormat">
    <vt:lpwstr>On-screen Show (16:9)</vt:lpwstr>
  </property>
  <property fmtid="{D5CDD505-2E9C-101B-9397-08002B2CF9AE}" pid="4" name="Slides">
    <vt:i4>19</vt:i4>
  </property>
</Properties>
</file>